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46070" y="1143857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1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ar-SA" sz="5500" b="1">
                <a:solidFill>
                  <a:srgbClr val="004F9E"/>
                </a:solidFill>
                <a:latin typeface="Helvetica" panose="020B0604020202020204" pitchFamily="34" charset="0"/>
                <a:cs typeface="Arial" panose="020B0502040204020203" pitchFamily="34" charset="0"/>
              </a:rPr>
              <a:t>كيف كانت تجربتك خلال الإقامة في المستشفى؟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274675"/>
            <a:ext cx="6277412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استبيان هيئة الخدمات الصحية الوطنية (</a:t>
            </a:r>
            <a:r>
              <a:rPr kumimoji="0" lang="en-GB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NHS</a:t>
            </a:r>
            <a:r>
              <a:rPr kumimoji="0" lang="ar-SA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للمرضى المقيمين لعام 2020</a:t>
            </a: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441684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1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7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تُجري المستشفى استبيانًا لمعرفة آراء المرضى بشأن الرعاية الصحية التي يتلقونها هنا.</a:t>
            </a:r>
          </a:p>
          <a:p>
            <a:pPr marL="0" marR="144145" lvl="0" indent="0" defTabSz="457200" rtl="1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ar-SA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يُعدّ هذا الاستبيان جزءًا من برنامج وطني </a:t>
            </a:r>
            <a:r>
              <a:rPr lang="ar-SA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لتحسين تجارب المرضى خلال إقامتهم بالمستشفيات.</a:t>
            </a:r>
            <a:r>
              <a:rPr lang="ar-SA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المشاركة في الاستبيان </a:t>
            </a:r>
            <a:r>
              <a:rPr lang="ar-SA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طوعية</a:t>
            </a:r>
            <a:r>
              <a:rPr lang="ar-SA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وستكون جميع الإجابات </a:t>
            </a:r>
            <a:r>
              <a:rPr lang="ar-SA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سرية</a:t>
            </a:r>
            <a:r>
              <a:rPr lang="ar-SA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1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326132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ar-SA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في حالة </a:t>
            </a:r>
            <a:r>
              <a:rPr lang="ar-SA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عدم </a:t>
            </a:r>
            <a:r>
              <a:rPr lang="ar-SA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رغبتك في المشاركة، أو إذا كانت لديك أي أسئلة بشأن الاستبيان، يُرجى الاتصال على: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GB" sz="1400" dirty="0"/>
              <a:t>[INSERT TRUST PHONE NUMBER AND EMAIL ADDRESS]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endParaRPr lang="en-GB" sz="1400" dirty="0">
              <a:solidFill>
                <a:schemeClr val="bg1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ar-SA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69" y="5878979"/>
            <a:ext cx="6277413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ar-SA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إذا تم اختيارك للمشاركة، فستتلقى استبيانًا بالبريد ورسائل تذكير نصية.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1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 </a:t>
            </a: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4B81CF10-79B5-4C77-B1DD-4E2AD9CD9F27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52"/>
          <a:stretch>
            <a:fillRect/>
          </a:stretch>
        </p:blipFill>
        <p:spPr bwMode="auto">
          <a:xfrm>
            <a:off x="247650" y="9018365"/>
            <a:ext cx="180975" cy="13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FA15FD9-3D9B-49F8-87FE-EA630B9EA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11" y="9378106"/>
            <a:ext cx="180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Arial"/>
      </a:majorFont>
      <a:minorFont>
        <a:latin typeface="Calibri" panose="020F0502020204030204"/>
        <a:ea typeface="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98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Geraldine Egboche</cp:lastModifiedBy>
  <cp:revision>33</cp:revision>
  <cp:lastPrinted>2019-05-02T10:26:35Z</cp:lastPrinted>
  <dcterms:created xsi:type="dcterms:W3CDTF">2019-05-01T13:43:55Z</dcterms:created>
  <dcterms:modified xsi:type="dcterms:W3CDTF">2020-06-05T14:11:54Z</dcterms:modified>
</cp:coreProperties>
</file>